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1" r:id="rId8"/>
    <p:sldId id="262" r:id="rId9"/>
    <p:sldId id="260" r:id="rId10"/>
    <p:sldId id="267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73E"/>
    <a:srgbClr val="E3DED1"/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5" d="100"/>
          <a:sy n="75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4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0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2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7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4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69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9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6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43A8BB4-6F8A-4F2B-A366-8F6271477329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BFABB-4957-4187-A861-CC66B48390E4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411698-FA45-4B6E-8A38-33C5537B4E8C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C2B1B6-180B-4DFE-84D5-DAD42B4CEFFF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0872A37-4960-4651-AC80-B761355F2D03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3A83C5-3E33-43CD-BDA3-BA7C13E65895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3B3767-F1D2-4B05-AF63-BBD125FE9854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C62ED-8783-4870-8C3A-032ACB838F32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452B4D-9B29-4603-8556-F8A367D86675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4FC0E5-758E-4E39-9DA3-31B21A281510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4978B08-AA10-423C-8C85-6D18D32FD1F6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099FF4D2-4D51-47A7-BBAA-7B4C7E567898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AF6E1-7061-76F9-5225-76E4F0E0A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آیا بسم الله الرحمن الرحیم جزء سوره است؟ - پایگاه اطلاع رسانی هیات رزمندگان  اسلام">
            <a:extLst>
              <a:ext uri="{FF2B5EF4-FFF2-40B4-BE49-F238E27FC236}">
                <a16:creationId xmlns:a16="http://schemas.microsoft.com/office/drawing/2014/main" id="{05726937-15DD-7A5D-3731-911CCA89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31" y="1841516"/>
            <a:ext cx="53244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7DBB5AB-8390-C1FE-C562-F955E3B0A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572973D7-A0F5-24DC-1D83-603E9F141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86428-2941-6E47-DE80-5E37873655A8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183422-C516-9AA4-0B6F-F5A54DC7FE3D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C9F470-FDC9-E864-D265-4997B65A6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4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F447966-4DE7-4761-9B3F-AA73E33BE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32" y="1311873"/>
            <a:ext cx="1812250" cy="2081406"/>
          </a:xfrm>
          <a:prstGeom prst="rect">
            <a:avLst/>
          </a:prstGeom>
          <a:ln w="28575">
            <a:solidFill>
              <a:srgbClr val="5BADD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6917" y="3304034"/>
            <a:ext cx="6096000" cy="24237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ارائه دهنده: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Titr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28</a:t>
            </a:r>
            <a:endParaRPr lang="fa-IR" sz="28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مشخصات سازمانی: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Titr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28</a:t>
            </a:r>
            <a:endParaRPr lang="fa-IR" sz="28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پست الکترونیکی: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Times New Roman 20</a:t>
            </a:r>
            <a:endParaRPr lang="fa-IR" sz="20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1670" y="1664783"/>
            <a:ext cx="2976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عنوان مقاله: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32 </a:t>
            </a:r>
            <a:r>
              <a:rPr lang="fa-IR" sz="32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Titr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7" y="4653084"/>
            <a:ext cx="905926" cy="1134521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62E72C9-B88B-9254-D482-0F0B012CA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1B45C6D7-2F81-711E-B189-67982DB07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41452-4570-4171-330F-5E55E3A11027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C7F2DC-F9E4-2E3C-A09C-7C20CE2D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87726-0FF5-35AC-B9A7-5222F3915DDA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3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109" y="1291366"/>
            <a:ext cx="63605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defRPr/>
            </a:pP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ضرورت تحقیق و اهداف پژوهش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این قسمت </a:t>
            </a:r>
            <a:r>
              <a:rPr lang="fa-IR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فقط یک اسلاید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بوده و به صورت صریح و شفاف، سوال و هدف اصلی و ضرورت پژوهش بیان گردد و لطفا از اختصاص دادن تمامی فضای اسلاید به جملات، اکیدا خودداری نمایید. فونت: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Lotus 24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مدت زمان لازم برای ارائه کامل سخنرانی </a:t>
            </a: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تنها 10 دقیقه می</a:t>
            </a:r>
            <a:r>
              <a:rPr lang="fa-IR" sz="11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باشد،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از پژوهشگران محترم تقاضا می</a:t>
            </a:r>
            <a:r>
              <a:rPr lang="fa-IR" sz="500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گردد مدت زمان لازم برای ارائه را اکیدا رعایت نمایند.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کل اسلاید ها از شروع ارائه تا پایان آن </a:t>
            </a:r>
            <a:r>
              <a:rPr lang="fa-IR" b="1" dirty="0">
                <a:solidFill>
                  <a:srgbClr val="0070C0"/>
                </a:solidFill>
                <a:latin typeface="Times New Roman" pitchFamily="18" charset="0"/>
                <a:cs typeface="B Lotus" pitchFamily="2" charset="-78"/>
              </a:rPr>
              <a:t>10 اسلاید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خواهد بود.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لطفا بخشی به نام مرور منابع و یا تحقیقات پیشین ارائه نگردد.</a:t>
            </a: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1BD291-6582-5ED3-317C-B3C68EF41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Subtitle 6">
            <a:extLst>
              <a:ext uri="{FF2B5EF4-FFF2-40B4-BE49-F238E27FC236}">
                <a16:creationId xmlns:a16="http://schemas.microsoft.com/office/drawing/2014/main" id="{2B5CB2C7-B7F4-ADDA-889D-3DFDB4A0F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8C4BE-726C-F61E-A5B7-C053F6823BF4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600C6AB-27DE-2EA1-EB2B-1E21EFBBF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1B8147-FEAB-A88A-40D7-8CF3CD9CC084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6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040" y="1535664"/>
            <a:ext cx="6096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مواد و روش</a:t>
            </a:r>
            <a:r>
              <a:rPr lang="fa-IR" sz="6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ها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این قسمت </a:t>
            </a: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حداکثر دو اسلاید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بوده و لطفا به صورت واضح و صریح به روش اصلی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کار با استفاده از </a:t>
            </a:r>
            <a:r>
              <a:rPr lang="fa-IR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اشکال وفلوچارت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پرداخته شود و اگر پژوهش مطالعه موردی باشد،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منطقه مورد مطالعه فقط با یک نقشه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معرفی گردد. 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فونت: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Lotus 24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0E243B-9567-C37C-BD1D-50A6FBF5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74A44D3F-2487-1C3F-57B7-CE3CB810E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8EA582-BA37-955C-2190-F0D3BA834D3B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3673C7-7544-EDF3-309C-BBAA586D1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5D2F0-023B-85F6-2462-7B7808BB996C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8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040" y="1535664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مواد و روش</a:t>
            </a:r>
            <a:r>
              <a:rPr lang="fa-IR" sz="6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ها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18BCA6-BCBF-551D-4B2B-E7B0C09E6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Subtitle 6">
            <a:extLst>
              <a:ext uri="{FF2B5EF4-FFF2-40B4-BE49-F238E27FC236}">
                <a16:creationId xmlns:a16="http://schemas.microsoft.com/office/drawing/2014/main" id="{34DCB154-DDD4-2A67-8E80-F623A3FD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08232-8B6B-1302-A91D-E75E010EDDF6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41D48C-E5E9-B7FB-4124-95545CD88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82549-44E7-3D02-8852-F179225B9CCD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6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نتایج و بحث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در این قسمت حتی الامکان سعی شود از اشکال، نمودارها، جداول و.. به جای جملات و عبارات برای بیان نتایج و بحث استفاده گردد. لطفا </a:t>
            </a: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فقط نتایج مهم و کاربردی ارائه شود.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این قسمت حداکثر 3 الی 4 اسلاید خواهد بود. 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فونت: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Lotus 24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59A484-D2D0-C7E1-9BD1-2E3377126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539B57F0-9732-2BEA-6F73-EA4A3A1D6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E4ABC3-C46D-F925-3B9A-91F328391308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B86425-87C5-68CB-7C91-DE3546AAA870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3F49E1-DE6E-89BD-A749-42DE73A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2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نتایج و بحث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در این قسمت حتی الامکان سعی شود از اشکال، نمودارها، جداول و.. به جای جملات و عبارات برای بیان نتایج و بحث استفاده گردد. لطفا </a:t>
            </a: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فقط نتایج مهم و کاربردی ارائه شود.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این قسمت حداکثر  3 الی 4 اسلاید خواهد بود. 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فونت: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Lotus 24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4FEA0E-3CCF-F0C1-F893-CC9C9EA21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5AC50117-C6C0-066A-A3C4-99829BB1E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0E6643-0D38-8F11-1379-0419E51AA945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D91314-9F37-7F17-06F4-EB7ED13E52AB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AFA6E2-6315-F74B-ADEB-11848EA11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66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b="1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نتایج و بحث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latin typeface="Calibri"/>
                <a:cs typeface="B Lotus" pitchFamily="2" charset="-78"/>
              </a:rPr>
              <a:t>پژوهشگران محترم توجه فرمایید مدت زمان لازم برای ارائه کامل سخنرانی </a:t>
            </a: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B Lotus" pitchFamily="2" charset="-78"/>
              </a:rPr>
              <a:t>تنها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B Lotus" pitchFamily="2" charset="-78"/>
              </a:rPr>
              <a:t> 10 دقیقه </a:t>
            </a:r>
            <a:r>
              <a:rPr lang="fa-IR" b="1" dirty="0">
                <a:solidFill>
                  <a:srgbClr val="FF0000"/>
                </a:solidFill>
                <a:latin typeface="Calibri"/>
                <a:cs typeface="B Lotus" pitchFamily="2" charset="-78"/>
              </a:rPr>
              <a:t>می</a:t>
            </a:r>
            <a:r>
              <a:rPr lang="fa-IR" sz="1100" b="1" dirty="0">
                <a:solidFill>
                  <a:srgbClr val="FF0000"/>
                </a:solidFill>
                <a:latin typeface="Calibri"/>
                <a:cs typeface="B Lotus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Calibri"/>
                <a:cs typeface="B Lotus" pitchFamily="2" charset="-78"/>
              </a:rPr>
              <a:t>باشد.</a:t>
            </a: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 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0A8139-5314-7FE2-1BFA-3136F4196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F5C4AB8B-C970-E1B2-B757-7E6BC9E28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F670CE-8603-0391-C980-3DE9ED2478CE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DF93E0-F734-557A-42EF-50B89611C02E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E00778-E8DA-1248-28A9-98BA95BA8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11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-14041"/>
          <a:stretch/>
        </p:blipFill>
        <p:spPr>
          <a:xfrm>
            <a:off x="8166876" y="5565838"/>
            <a:ext cx="1117801" cy="129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b="1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نتیجه</a:t>
            </a:r>
            <a:r>
              <a:rPr lang="fa-IR" sz="600" b="1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گیری و پیشنهادها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این بخش فقط </a:t>
            </a:r>
            <a:r>
              <a:rPr lang="fa-IR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B Lotus" pitchFamily="2" charset="-78"/>
              </a:rPr>
              <a:t>یک اسلاید </a:t>
            </a: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خواهد بود که  لطفا پژوهشگران محترم سعی نمایند نتیجه اصلی تحقیق را با توجه به اهداف و یافته های پژوهش به صورت واضح و روشن بیان نموده و پیشنهادات خود را در زمینه مرتبط با تحقیق ارائه دهند.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latin typeface="Calibri" panose="020F0502020204030204"/>
                <a:cs typeface="B Lotus" pitchFamily="2" charset="-78"/>
              </a:rPr>
              <a:t>تذکر: اسلایدی برای منابع پژوهش اختصاص داده نشود.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5F27EB-844C-D5FF-5333-C33A4D02F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نوزدهمین همایش ملی علوم و مهندسی آبخیزداری ایران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3AD6B0CD-520B-9E5C-A0A5-5246AD9DD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 fontScale="92500"/>
          </a:bodyPr>
          <a:lstStyle/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</a:t>
            </a:r>
            <a:r>
              <a:rPr lang="fa-IR" sz="4000" b="1" cap="all" spc="-1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آبخیزداری در حوزه­های آبخیز ساحلی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latin typeface="Arabic Typesetting" panose="03020402040406030203" pitchFamily="66" charset="-78"/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C87651-69E8-0792-E8AA-183CB9F74AB1}"/>
              </a:ext>
            </a:extLst>
          </p:cNvPr>
          <p:cNvSpPr txBox="1"/>
          <p:nvPr/>
        </p:nvSpPr>
        <p:spPr>
          <a:xfrm>
            <a:off x="9040833" y="4507426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A973E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24 و 25 بهمن ماه 1403</a:t>
            </a:r>
            <a:endParaRPr lang="en-US" b="1" dirty="0">
              <a:solidFill>
                <a:srgbClr val="EA973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345CF-8F60-D7D8-FE14-1D35109AEF8E}"/>
              </a:ext>
            </a:extLst>
          </p:cNvPr>
          <p:cNvSpPr txBox="1"/>
          <p:nvPr/>
        </p:nvSpPr>
        <p:spPr>
          <a:xfrm>
            <a:off x="8103164" y="3199887"/>
            <a:ext cx="4038423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National Conference on Watershed Management Sciences and Engineering of Iran (Watershed Management in Coastal Watershed)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Feb. 12-13, 2025, University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Hormozgan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DAE5C6-7CED-3BB0-15CD-C06B05AEE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54" y="5540217"/>
            <a:ext cx="818651" cy="103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89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35CA6D35-17B7-413E-98AB-823CBCB8E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821B79-AD0B-4D14-A179-D860A55FA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58583-3BF2-49DD-B2F1-0E7456A4E134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Garden design</Template>
  <TotalTime>0</TotalTime>
  <Words>962</Words>
  <Application>Microsoft Office PowerPoint</Application>
  <PresentationFormat>Widescreen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Arabic Typesetting</vt:lpstr>
      <vt:lpstr>Arial</vt:lpstr>
      <vt:lpstr>Calibri</vt:lpstr>
      <vt:lpstr>Century Gothic</vt:lpstr>
      <vt:lpstr>Times New Roman</vt:lpstr>
      <vt:lpstr>Savon</vt:lpstr>
      <vt:lpstr>نوزدهمین همایش ملی علوم و مهندسی آبخیزداری ایران</vt:lpstr>
      <vt:lpstr>نوزدهمین همایش ملی علوم و مهندسی آبخیزداری ایران</vt:lpstr>
      <vt:lpstr>نوزدهمین همایش ملی علوم و مهندسی آبخیزداری ایران</vt:lpstr>
      <vt:lpstr>نوزدهمین همایش ملی علوم و مهندسی آبخیزداری ایران</vt:lpstr>
      <vt:lpstr>نوزدهمین همایش ملی علوم و مهندسی آبخیزداری ایران</vt:lpstr>
      <vt:lpstr>نوزدهمین همایش ملی علوم و مهندسی آبخیزداری ایران</vt:lpstr>
      <vt:lpstr>نوزدهمین همایش ملی علوم و مهندسی آبخیزداری ایران</vt:lpstr>
      <vt:lpstr>نوزدهمین همایش ملی علوم و مهندسی آبخیزداری ایران</vt:lpstr>
      <vt:lpstr>نوزدهمین همایش ملی علوم و مهندسی آبخیزداری ایران</vt:lpstr>
      <vt:lpstr>نوزدهمین همایش ملی علوم و مهندسی آبخیزداری ایران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2022-12-27T18:09:30Z</dcterms:created>
  <dcterms:modified xsi:type="dcterms:W3CDTF">2025-01-25T10:47:19Z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